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61" r:id="rId2"/>
    <p:sldId id="361" r:id="rId3"/>
    <p:sldId id="362" r:id="rId4"/>
    <p:sldId id="363" r:id="rId5"/>
    <p:sldId id="364" r:id="rId6"/>
    <p:sldId id="365" r:id="rId7"/>
    <p:sldId id="366" r:id="rId8"/>
    <p:sldId id="367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7" r:id="rId29"/>
    <p:sldId id="388" r:id="rId30"/>
    <p:sldId id="389" r:id="rId31"/>
    <p:sldId id="390" r:id="rId32"/>
    <p:sldId id="391" r:id="rId33"/>
    <p:sldId id="392" r:id="rId34"/>
    <p:sldId id="393" r:id="rId35"/>
    <p:sldId id="394" r:id="rId36"/>
    <p:sldId id="395" r:id="rId37"/>
    <p:sldId id="396" r:id="rId38"/>
    <p:sldId id="397" r:id="rId39"/>
    <p:sldId id="398" r:id="rId40"/>
    <p:sldId id="399" r:id="rId41"/>
    <p:sldId id="400" r:id="rId42"/>
    <p:sldId id="401" r:id="rId43"/>
    <p:sldId id="402" r:id="rId44"/>
    <p:sldId id="403" r:id="rId45"/>
    <p:sldId id="404" r:id="rId46"/>
    <p:sldId id="405" r:id="rId47"/>
    <p:sldId id="406" r:id="rId48"/>
    <p:sldId id="407" r:id="rId49"/>
    <p:sldId id="408" r:id="rId50"/>
    <p:sldId id="409" r:id="rId51"/>
    <p:sldId id="410" r:id="rId52"/>
    <p:sldId id="411" r:id="rId53"/>
    <p:sldId id="412" r:id="rId54"/>
    <p:sldId id="413" r:id="rId55"/>
    <p:sldId id="414" r:id="rId56"/>
    <p:sldId id="415" r:id="rId57"/>
    <p:sldId id="416" r:id="rId58"/>
    <p:sldId id="417" r:id="rId59"/>
    <p:sldId id="418" r:id="rId60"/>
    <p:sldId id="419" r:id="rId61"/>
    <p:sldId id="420" r:id="rId62"/>
    <p:sldId id="421" r:id="rId63"/>
    <p:sldId id="422" r:id="rId64"/>
    <p:sldId id="423" r:id="rId65"/>
    <p:sldId id="424" r:id="rId66"/>
    <p:sldId id="425" r:id="rId67"/>
    <p:sldId id="426" r:id="rId68"/>
    <p:sldId id="427" r:id="rId69"/>
    <p:sldId id="428" r:id="rId7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C:\Users\Admin\Pictures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720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C:\Users\Admin\Pictures\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130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Users\Admin\Pictures\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72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C:\Users\Admin\Pictures\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9259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C:\Users\Admin\Pictures\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436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C:\Users\Admin\Pictures\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668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C:\Users\Admin\Pictures\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446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C:\Users\Admin\Pictures\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56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C:\Users\Admin\Pictures\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85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C:\Users\Admin\Pictures\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665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C:\Users\Admin\Pictures\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345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C:\Users\Admin\Pictures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15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C:\Users\Admin\Pictures\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15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C:\Users\Admin\Pictures\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 descr="C:\Users\Admin\Pictures\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99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C:\Users\Admin\Pictures\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129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 descr="C:\Users\Admin\Pictures\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202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 descr="C:\Users\Admin\Pictures\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679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 descr="C:\Users\Admin\Pictures\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8062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 descr="C:\Users\Admin\Pictures\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76200"/>
            <a:ext cx="9201845" cy="7010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826" name="Picture 2" descr="C:\Users\Admin\Pictures\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99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0" name="Picture 2" descr="C:\Users\Admin\Pictures\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8836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C:\Users\Admin\Pictures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84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74" name="Picture 2" descr="C:\Users\Admin\Pictures\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875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2" descr="C:\Users\Admin\Pictures\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125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22" name="Picture 2" descr="C:\Users\Admin\Pictures\3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921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C:\Users\Admin\Pictures\3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4078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4953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0" name="Picture 2" descr="C:\Users\Admin\Pictures\3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6590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3048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4" name="Picture 2" descr="C:\Users\Admin\Pictures\3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42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018" name="Picture 2" descr="C:\Users\Admin\Pictures\3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345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2" name="Picture 2" descr="C:\Users\Admin\Pictures\3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130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6" name="Picture 2" descr="C:\Users\Admin\Pictures\3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494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2286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Picture 2" descr="C:\Users\Admin\Pictures\3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595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C:\Users\Admin\Pictures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398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Picture 2" descr="C:\Users\Admin\Pictures\4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47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Picture 2" descr="C:\Users\Admin\Pictures\4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112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Picture 2" descr="C:\Users\Admin\Pictures\4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32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C:\Users\Admin\Pictures\4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421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228600" y="66294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839200" y="66294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Picture 2" descr="C:\Users\Admin\Pictures\4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1954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C:\Users\Admin\Pictures\4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67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 descr="C:\Users\Admin\Pictures\4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C:\Users\Admin\Pictures\4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2843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C:\Users\Admin\Pictures\4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67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C:\Users\Admin\Pictures\4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767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C:\Users\Admin\Pictures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9385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Picture 2" descr="C:\Users\Admin\Pictures\5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1516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Picture 2" descr="C:\Users\Admin\Pictures\5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3476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Picture 2" descr="C:\Users\Admin\Pictures\5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487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Picture 2" descr="C:\Users\Admin\Pictures\5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39426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:\Users\Admin\Pictures\5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15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4" name="Picture 2" descr="C:\Users\Admin\Pictures\5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61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498" name="Picture 2" descr="C:\Users\Admin\Pictures\5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9855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522" name="Picture 2" descr="C:\Users\Admin\Pictures\5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 descr="C:\Users\Admin\Pictures\5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570" name="Picture 2" descr="C:\Users\Admin\Pictures\6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850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C:\Users\Admin\Pictures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152400" y="66294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487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 descr="C:\Users\Admin\Pictures\6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6316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618" name="Picture 2" descr="C:\Users\Admin\Pictures\6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C:\Users\Admin\Pictures\6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 descr="C:\Users\Admin\Pictures\6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367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2" descr="C:\Users\Admin\Pictures\6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C:\Users\Admin\Pictures\6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094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C:\Users\Admin\Pictures\6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C:\Users\Admin\Pictures\6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C:\Users\Admin\Pictures\6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2" descr="C:\Users\Admin\Pictures\7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C:\Users\Admin\Pictures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563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C:\Users\Admin\Pictures\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73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C:\Users\Admin\Pictures\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236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2104</TotalTime>
  <Words>0</Words>
  <Application>Microsoft Office PowerPoint</Application>
  <PresentationFormat>On-screen Show (4:3)</PresentationFormat>
  <Paragraphs>0</Paragraphs>
  <Slides>69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Administrator</cp:lastModifiedBy>
  <cp:revision>108</cp:revision>
  <dcterms:created xsi:type="dcterms:W3CDTF">2021-12-27T01:11:29Z</dcterms:created>
  <dcterms:modified xsi:type="dcterms:W3CDTF">2023-02-02T03:03:56Z</dcterms:modified>
</cp:coreProperties>
</file>